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6"/>
  </p:notesMasterIdLst>
  <p:sldIdLst>
    <p:sldId id="1067" r:id="rId2"/>
    <p:sldId id="1078" r:id="rId3"/>
    <p:sldId id="1149" r:id="rId4"/>
    <p:sldId id="1150" r:id="rId5"/>
    <p:sldId id="1151" r:id="rId6"/>
    <p:sldId id="1152" r:id="rId7"/>
    <p:sldId id="1153" r:id="rId8"/>
    <p:sldId id="1070" r:id="rId9"/>
    <p:sldId id="1154" r:id="rId10"/>
    <p:sldId id="1155" r:id="rId11"/>
    <p:sldId id="1156" r:id="rId12"/>
    <p:sldId id="1157" r:id="rId13"/>
    <p:sldId id="1158" r:id="rId14"/>
    <p:sldId id="1159" r:id="rId15"/>
    <p:sldId id="1160" r:id="rId16"/>
    <p:sldId id="1161" r:id="rId17"/>
    <p:sldId id="1162" r:id="rId18"/>
    <p:sldId id="1163" r:id="rId19"/>
    <p:sldId id="1164" r:id="rId20"/>
    <p:sldId id="1071" r:id="rId21"/>
    <p:sldId id="1139" r:id="rId22"/>
    <p:sldId id="1140" r:id="rId23"/>
    <p:sldId id="1141" r:id="rId24"/>
    <p:sldId id="1142" r:id="rId25"/>
    <p:sldId id="1143" r:id="rId26"/>
    <p:sldId id="1072" r:id="rId27"/>
    <p:sldId id="1095" r:id="rId28"/>
    <p:sldId id="1103" r:id="rId29"/>
    <p:sldId id="1096" r:id="rId30"/>
    <p:sldId id="1104" r:id="rId31"/>
    <p:sldId id="1097" r:id="rId32"/>
    <p:sldId id="1105" r:id="rId33"/>
    <p:sldId id="1098" r:id="rId34"/>
    <p:sldId id="1099" r:id="rId35"/>
    <p:sldId id="1107" r:id="rId36"/>
    <p:sldId id="1106" r:id="rId37"/>
    <p:sldId id="1100" r:id="rId38"/>
    <p:sldId id="1101" r:id="rId39"/>
    <p:sldId id="1174" r:id="rId40"/>
    <p:sldId id="1173" r:id="rId41"/>
    <p:sldId id="1102" r:id="rId42"/>
    <p:sldId id="1176" r:id="rId43"/>
    <p:sldId id="1175" r:id="rId44"/>
    <p:sldId id="1073" r:id="rId45"/>
    <p:sldId id="1165" r:id="rId46"/>
    <p:sldId id="1166" r:id="rId47"/>
    <p:sldId id="1167" r:id="rId48"/>
    <p:sldId id="1168" r:id="rId49"/>
    <p:sldId id="1169" r:id="rId50"/>
    <p:sldId id="1170" r:id="rId51"/>
    <p:sldId id="1171" r:id="rId52"/>
    <p:sldId id="1172" r:id="rId53"/>
    <p:sldId id="1074" r:id="rId54"/>
    <p:sldId id="1116" r:id="rId55"/>
    <p:sldId id="1117" r:id="rId56"/>
    <p:sldId id="1119" r:id="rId57"/>
    <p:sldId id="1118" r:id="rId58"/>
    <p:sldId id="1120" r:id="rId59"/>
    <p:sldId id="1121" r:id="rId60"/>
    <p:sldId id="1122" r:id="rId61"/>
    <p:sldId id="1123" r:id="rId62"/>
    <p:sldId id="1124" r:id="rId63"/>
    <p:sldId id="1125" r:id="rId64"/>
    <p:sldId id="1126" r:id="rId65"/>
    <p:sldId id="1075" r:id="rId66"/>
    <p:sldId id="1127" r:id="rId67"/>
    <p:sldId id="1145" r:id="rId68"/>
    <p:sldId id="1144" r:id="rId69"/>
    <p:sldId id="1128" r:id="rId70"/>
    <p:sldId id="1129" r:id="rId71"/>
    <p:sldId id="1148" r:id="rId72"/>
    <p:sldId id="1130" r:id="rId73"/>
    <p:sldId id="1146" r:id="rId74"/>
    <p:sldId id="1147" r:id="rId75"/>
    <p:sldId id="1131" r:id="rId76"/>
    <p:sldId id="1076" r:id="rId77"/>
    <p:sldId id="1077" r:id="rId78"/>
    <p:sldId id="1132" r:id="rId79"/>
    <p:sldId id="1133" r:id="rId80"/>
    <p:sldId id="1134" r:id="rId81"/>
    <p:sldId id="1135" r:id="rId82"/>
    <p:sldId id="1136" r:id="rId83"/>
    <p:sldId id="1137" r:id="rId84"/>
    <p:sldId id="1138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20" autoAdjust="0"/>
    <p:restoredTop sz="94681" autoAdjust="0"/>
  </p:normalViewPr>
  <p:slideViewPr>
    <p:cSldViewPr snapToGrid="0" snapToObjects="1">
      <p:cViewPr varScale="1">
        <p:scale>
          <a:sx n="112" d="100"/>
          <a:sy n="112" d="100"/>
        </p:scale>
        <p:origin x="208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E85A5-8437-C145-914F-2E6EF441D893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CA78D-F60B-1141-8220-657486A0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1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6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9FB9-3617-164F-910B-A077D3CF329A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D787-C6E1-6342-8C88-4785D1DE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43982-FDB6-F892-7EB2-8E627C01C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11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2251710"/>
            <a:ext cx="8630307" cy="45981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2708910"/>
            <a:ext cx="8630307" cy="4140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3200400"/>
            <a:ext cx="8630307" cy="3649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3657600"/>
            <a:ext cx="8630307" cy="3192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4183380"/>
            <a:ext cx="8630307" cy="2666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4663440"/>
            <a:ext cx="8630307" cy="2186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9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5223510"/>
            <a:ext cx="8630307" cy="1626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5703570"/>
            <a:ext cx="8630307" cy="11462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6137910"/>
            <a:ext cx="8630307" cy="711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6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2205F-72AD-CB1E-1D54-74111B98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706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8D258-7986-4DFC-83D5-6A2C39A62E2A}"/>
              </a:ext>
            </a:extLst>
          </p:cNvPr>
          <p:cNvSpPr/>
          <p:nvPr/>
        </p:nvSpPr>
        <p:spPr>
          <a:xfrm>
            <a:off x="419100" y="937260"/>
            <a:ext cx="8305800" cy="5889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1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CB8A3-38DA-7B93-F210-80470E51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88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D40278-67C6-B385-3365-E6F581C6B7E2}"/>
              </a:ext>
            </a:extLst>
          </p:cNvPr>
          <p:cNvSpPr/>
          <p:nvPr/>
        </p:nvSpPr>
        <p:spPr>
          <a:xfrm>
            <a:off x="419099" y="609600"/>
            <a:ext cx="8630307" cy="6217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3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CB8A3-38DA-7B93-F210-80470E51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88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D40278-67C6-B385-3365-E6F581C6B7E2}"/>
              </a:ext>
            </a:extLst>
          </p:cNvPr>
          <p:cNvSpPr/>
          <p:nvPr/>
        </p:nvSpPr>
        <p:spPr>
          <a:xfrm>
            <a:off x="419099" y="3429000"/>
            <a:ext cx="8630307" cy="339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82F7E-476B-58CB-4D68-D49C6517C1A8}"/>
              </a:ext>
            </a:extLst>
          </p:cNvPr>
          <p:cNvSpPr/>
          <p:nvPr/>
        </p:nvSpPr>
        <p:spPr>
          <a:xfrm>
            <a:off x="4246179" y="2984938"/>
            <a:ext cx="4803227" cy="3842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CB8A3-38DA-7B93-F210-80470E51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88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D40278-67C6-B385-3365-E6F581C6B7E2}"/>
              </a:ext>
            </a:extLst>
          </p:cNvPr>
          <p:cNvSpPr/>
          <p:nvPr/>
        </p:nvSpPr>
        <p:spPr>
          <a:xfrm>
            <a:off x="4130566" y="3429000"/>
            <a:ext cx="4918840" cy="339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82F7E-476B-58CB-4D68-D49C6517C1A8}"/>
              </a:ext>
            </a:extLst>
          </p:cNvPr>
          <p:cNvSpPr/>
          <p:nvPr/>
        </p:nvSpPr>
        <p:spPr>
          <a:xfrm>
            <a:off x="4246179" y="2984938"/>
            <a:ext cx="4803227" cy="3842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202A2-0344-8BD3-D521-CED9E06964A5}"/>
              </a:ext>
            </a:extLst>
          </p:cNvPr>
          <p:cNvSpPr/>
          <p:nvPr/>
        </p:nvSpPr>
        <p:spPr>
          <a:xfrm>
            <a:off x="241738" y="5171089"/>
            <a:ext cx="5328745" cy="1555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CB8A3-38DA-7B93-F210-80470E51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88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D40278-67C6-B385-3365-E6F581C6B7E2}"/>
              </a:ext>
            </a:extLst>
          </p:cNvPr>
          <p:cNvSpPr/>
          <p:nvPr/>
        </p:nvSpPr>
        <p:spPr>
          <a:xfrm>
            <a:off x="4130566" y="3429000"/>
            <a:ext cx="4918840" cy="3398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82F7E-476B-58CB-4D68-D49C6517C1A8}"/>
              </a:ext>
            </a:extLst>
          </p:cNvPr>
          <p:cNvSpPr/>
          <p:nvPr/>
        </p:nvSpPr>
        <p:spPr>
          <a:xfrm>
            <a:off x="4246179" y="2984938"/>
            <a:ext cx="4803227" cy="3842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CB8A3-38DA-7B93-F210-80470E51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889"/>
            <a:ext cx="9144000" cy="7065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582F7E-476B-58CB-4D68-D49C6517C1A8}"/>
              </a:ext>
            </a:extLst>
          </p:cNvPr>
          <p:cNvSpPr/>
          <p:nvPr/>
        </p:nvSpPr>
        <p:spPr>
          <a:xfrm>
            <a:off x="4246179" y="5464846"/>
            <a:ext cx="4803227" cy="13406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0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CB8A3-38DA-7B93-F210-80470E51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889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94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609600"/>
            <a:ext cx="8630307" cy="6217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57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1324302"/>
            <a:ext cx="8630307" cy="55027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BED95-7D0F-E5C5-583F-EBBBD792F9EF}"/>
              </a:ext>
            </a:extLst>
          </p:cNvPr>
          <p:cNvSpPr/>
          <p:nvPr/>
        </p:nvSpPr>
        <p:spPr>
          <a:xfrm>
            <a:off x="1996966" y="609596"/>
            <a:ext cx="6542687" cy="1008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5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1324302"/>
            <a:ext cx="8630307" cy="55027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BED95-7D0F-E5C5-583F-EBBBD792F9EF}"/>
              </a:ext>
            </a:extLst>
          </p:cNvPr>
          <p:cNvSpPr/>
          <p:nvPr/>
        </p:nvSpPr>
        <p:spPr>
          <a:xfrm>
            <a:off x="5213130" y="472966"/>
            <a:ext cx="3326523" cy="1008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80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2270234"/>
            <a:ext cx="8630307" cy="4556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C2210-D058-E86A-30C2-640E8AA14059}"/>
              </a:ext>
            </a:extLst>
          </p:cNvPr>
          <p:cNvSpPr/>
          <p:nvPr/>
        </p:nvSpPr>
        <p:spPr>
          <a:xfrm>
            <a:off x="4734252" y="798787"/>
            <a:ext cx="4241582" cy="14609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2205F-72AD-CB1E-1D54-74111B98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706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8D258-7986-4DFC-83D5-6A2C39A62E2A}"/>
              </a:ext>
            </a:extLst>
          </p:cNvPr>
          <p:cNvSpPr/>
          <p:nvPr/>
        </p:nvSpPr>
        <p:spPr>
          <a:xfrm>
            <a:off x="419100" y="2731770"/>
            <a:ext cx="8305800" cy="40952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2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2270234"/>
            <a:ext cx="8630307" cy="4556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99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3111062"/>
            <a:ext cx="8630307" cy="37159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C7BE0-1E93-2ACD-98D7-DC1F530C235C}"/>
              </a:ext>
            </a:extLst>
          </p:cNvPr>
          <p:cNvSpPr/>
          <p:nvPr/>
        </p:nvSpPr>
        <p:spPr>
          <a:xfrm>
            <a:off x="4424855" y="2175642"/>
            <a:ext cx="4624551" cy="1008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24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3111062"/>
            <a:ext cx="8630307" cy="37159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C7BE0-1E93-2ACD-98D7-DC1F530C235C}"/>
              </a:ext>
            </a:extLst>
          </p:cNvPr>
          <p:cNvSpPr/>
          <p:nvPr/>
        </p:nvSpPr>
        <p:spPr>
          <a:xfrm>
            <a:off x="7956331" y="2175642"/>
            <a:ext cx="1093075" cy="1008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3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3111062"/>
            <a:ext cx="8630307" cy="37159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08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5013434"/>
            <a:ext cx="8630307" cy="1813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564F5-DF25-9757-F282-316AEEA67327}"/>
              </a:ext>
            </a:extLst>
          </p:cNvPr>
          <p:cNvSpPr/>
          <p:nvPr/>
        </p:nvSpPr>
        <p:spPr>
          <a:xfrm>
            <a:off x="683172" y="3429000"/>
            <a:ext cx="7556938" cy="14267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2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5013434"/>
            <a:ext cx="8630307" cy="1813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564F5-DF25-9757-F282-316AEEA67327}"/>
              </a:ext>
            </a:extLst>
          </p:cNvPr>
          <p:cNvSpPr/>
          <p:nvPr/>
        </p:nvSpPr>
        <p:spPr>
          <a:xfrm>
            <a:off x="3226676" y="3429000"/>
            <a:ext cx="5013434" cy="14267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6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5013434"/>
            <a:ext cx="8630307" cy="1813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3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5339255"/>
            <a:ext cx="8630307" cy="148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0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5791199"/>
            <a:ext cx="8630307" cy="1035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23EF9-F453-2B14-D12F-CDAD3C95FAF3}"/>
              </a:ext>
            </a:extLst>
          </p:cNvPr>
          <p:cNvSpPr/>
          <p:nvPr/>
        </p:nvSpPr>
        <p:spPr>
          <a:xfrm>
            <a:off x="4674869" y="5410197"/>
            <a:ext cx="4026643" cy="5448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1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5791199"/>
            <a:ext cx="8630307" cy="1035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23EF9-F453-2B14-D12F-CDAD3C95FAF3}"/>
              </a:ext>
            </a:extLst>
          </p:cNvPr>
          <p:cNvSpPr/>
          <p:nvPr/>
        </p:nvSpPr>
        <p:spPr>
          <a:xfrm>
            <a:off x="6263640" y="5410197"/>
            <a:ext cx="2437872" cy="5448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2205F-72AD-CB1E-1D54-74111B98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706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8D258-7986-4DFC-83D5-6A2C39A62E2A}"/>
              </a:ext>
            </a:extLst>
          </p:cNvPr>
          <p:cNvSpPr/>
          <p:nvPr/>
        </p:nvSpPr>
        <p:spPr>
          <a:xfrm>
            <a:off x="419100" y="3234690"/>
            <a:ext cx="8305800" cy="35923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8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C7F18-EB98-E300-941B-4B7C56616A7F}"/>
              </a:ext>
            </a:extLst>
          </p:cNvPr>
          <p:cNvSpPr/>
          <p:nvPr/>
        </p:nvSpPr>
        <p:spPr>
          <a:xfrm>
            <a:off x="419099" y="5791199"/>
            <a:ext cx="8630307" cy="1035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81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9A4F28-33C1-4401-225A-738AD6E2060F}"/>
              </a:ext>
            </a:extLst>
          </p:cNvPr>
          <p:cNvSpPr/>
          <p:nvPr/>
        </p:nvSpPr>
        <p:spPr>
          <a:xfrm>
            <a:off x="4137660" y="5791199"/>
            <a:ext cx="4911746" cy="1035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9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9A4F28-33C1-4401-225A-738AD6E2060F}"/>
              </a:ext>
            </a:extLst>
          </p:cNvPr>
          <p:cNvSpPr/>
          <p:nvPr/>
        </p:nvSpPr>
        <p:spPr>
          <a:xfrm>
            <a:off x="4434840" y="6263640"/>
            <a:ext cx="4614566" cy="5633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15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2E2AE-ED5E-4533-36E0-DAA6E5AD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1"/>
            <a:ext cx="9144001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89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787516-3383-2D9F-3272-E1BCF298922A}"/>
              </a:ext>
            </a:extLst>
          </p:cNvPr>
          <p:cNvSpPr/>
          <p:nvPr/>
        </p:nvSpPr>
        <p:spPr>
          <a:xfrm>
            <a:off x="6043447" y="210208"/>
            <a:ext cx="2291255" cy="4309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B551A-65BA-A5C6-A3FC-8BBE0362F30B}"/>
              </a:ext>
            </a:extLst>
          </p:cNvPr>
          <p:cNvSpPr/>
          <p:nvPr/>
        </p:nvSpPr>
        <p:spPr>
          <a:xfrm>
            <a:off x="6111764" y="188399"/>
            <a:ext cx="2540745" cy="338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03539C-1801-1D11-24FC-95A322F76445}"/>
              </a:ext>
            </a:extLst>
          </p:cNvPr>
          <p:cNvSpPr/>
          <p:nvPr/>
        </p:nvSpPr>
        <p:spPr>
          <a:xfrm>
            <a:off x="419099" y="548639"/>
            <a:ext cx="8630307" cy="6278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17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03539C-1801-1D11-24FC-95A322F76445}"/>
              </a:ext>
            </a:extLst>
          </p:cNvPr>
          <p:cNvSpPr/>
          <p:nvPr/>
        </p:nvSpPr>
        <p:spPr>
          <a:xfrm>
            <a:off x="419099" y="548639"/>
            <a:ext cx="8630307" cy="6278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9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03539C-1801-1D11-24FC-95A322F76445}"/>
              </a:ext>
            </a:extLst>
          </p:cNvPr>
          <p:cNvSpPr/>
          <p:nvPr/>
        </p:nvSpPr>
        <p:spPr>
          <a:xfrm>
            <a:off x="419099" y="1017270"/>
            <a:ext cx="8630307" cy="5809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1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03539C-1801-1D11-24FC-95A322F76445}"/>
              </a:ext>
            </a:extLst>
          </p:cNvPr>
          <p:cNvSpPr/>
          <p:nvPr/>
        </p:nvSpPr>
        <p:spPr>
          <a:xfrm>
            <a:off x="419099" y="1417320"/>
            <a:ext cx="8630307" cy="5409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75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03539C-1801-1D11-24FC-95A322F76445}"/>
              </a:ext>
            </a:extLst>
          </p:cNvPr>
          <p:cNvSpPr/>
          <p:nvPr/>
        </p:nvSpPr>
        <p:spPr>
          <a:xfrm>
            <a:off x="419099" y="3280410"/>
            <a:ext cx="8630307" cy="3546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62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03539C-1801-1D11-24FC-95A322F76445}"/>
              </a:ext>
            </a:extLst>
          </p:cNvPr>
          <p:cNvSpPr/>
          <p:nvPr/>
        </p:nvSpPr>
        <p:spPr>
          <a:xfrm>
            <a:off x="419099" y="4572000"/>
            <a:ext cx="8630307" cy="2255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2205F-72AD-CB1E-1D54-74111B98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706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8D258-7986-4DFC-83D5-6A2C39A62E2A}"/>
              </a:ext>
            </a:extLst>
          </p:cNvPr>
          <p:cNvSpPr/>
          <p:nvPr/>
        </p:nvSpPr>
        <p:spPr>
          <a:xfrm>
            <a:off x="419100" y="3749040"/>
            <a:ext cx="8305800" cy="3077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03539C-1801-1D11-24FC-95A322F76445}"/>
              </a:ext>
            </a:extLst>
          </p:cNvPr>
          <p:cNvSpPr/>
          <p:nvPr/>
        </p:nvSpPr>
        <p:spPr>
          <a:xfrm>
            <a:off x="419099" y="5246370"/>
            <a:ext cx="8630307" cy="1580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53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03539C-1801-1D11-24FC-95A322F76445}"/>
              </a:ext>
            </a:extLst>
          </p:cNvPr>
          <p:cNvSpPr/>
          <p:nvPr/>
        </p:nvSpPr>
        <p:spPr>
          <a:xfrm>
            <a:off x="419099" y="6457950"/>
            <a:ext cx="8630307" cy="369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10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268122-EB52-1DEB-0DDD-5D5F479A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17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515007"/>
            <a:ext cx="8630307" cy="6311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1629103"/>
            <a:ext cx="8630307" cy="5197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FF98F-E37D-AE15-322D-9F9DC278C831}"/>
              </a:ext>
            </a:extLst>
          </p:cNvPr>
          <p:cNvSpPr/>
          <p:nvPr/>
        </p:nvSpPr>
        <p:spPr>
          <a:xfrm>
            <a:off x="5171090" y="1261241"/>
            <a:ext cx="1587062" cy="367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5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2186151"/>
            <a:ext cx="8630307" cy="4640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F6B814-C086-1C83-1ADB-18EDFDC9EFA5}"/>
              </a:ext>
            </a:extLst>
          </p:cNvPr>
          <p:cNvSpPr/>
          <p:nvPr/>
        </p:nvSpPr>
        <p:spPr>
          <a:xfrm>
            <a:off x="4729655" y="1261241"/>
            <a:ext cx="2028497" cy="77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13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2186151"/>
            <a:ext cx="8630307" cy="4640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31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2785241"/>
            <a:ext cx="8630307" cy="4041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743BF-9BA3-FFAA-B673-74FAA1E3322E}"/>
              </a:ext>
            </a:extLst>
          </p:cNvPr>
          <p:cNvSpPr/>
          <p:nvPr/>
        </p:nvSpPr>
        <p:spPr>
          <a:xfrm>
            <a:off x="5602015" y="2217683"/>
            <a:ext cx="2060026" cy="5114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887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2785241"/>
            <a:ext cx="8630307" cy="40417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91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3429000"/>
            <a:ext cx="8630307" cy="3398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2205F-72AD-CB1E-1D54-74111B98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706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88D258-7986-4DFC-83D5-6A2C39A62E2A}"/>
              </a:ext>
            </a:extLst>
          </p:cNvPr>
          <p:cNvSpPr/>
          <p:nvPr/>
        </p:nvSpPr>
        <p:spPr>
          <a:xfrm>
            <a:off x="419100" y="5554980"/>
            <a:ext cx="8305800" cy="1272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3773214"/>
            <a:ext cx="8630307" cy="3053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4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4424854"/>
            <a:ext cx="8630307" cy="2402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3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5770179"/>
            <a:ext cx="8630307" cy="10568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33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A960D-86CE-008F-D0FB-6F445178C7C5}"/>
              </a:ext>
            </a:extLst>
          </p:cNvPr>
          <p:cNvSpPr/>
          <p:nvPr/>
        </p:nvSpPr>
        <p:spPr>
          <a:xfrm>
            <a:off x="419099" y="6264165"/>
            <a:ext cx="8630307" cy="5628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7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CF542-A215-3AD0-3EA9-124EC9210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3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388882"/>
            <a:ext cx="8630307" cy="64381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885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1492469"/>
            <a:ext cx="8630307" cy="53345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618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1933903"/>
            <a:ext cx="8630307" cy="4893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89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2564525"/>
            <a:ext cx="8630307" cy="4262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8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3184633"/>
            <a:ext cx="8630307" cy="36423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2205F-72AD-CB1E-1D54-74111B98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1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891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3626069"/>
            <a:ext cx="8630307" cy="32009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0FAE1-4580-F37E-047F-75B763001AD5}"/>
              </a:ext>
            </a:extLst>
          </p:cNvPr>
          <p:cNvSpPr/>
          <p:nvPr/>
        </p:nvSpPr>
        <p:spPr>
          <a:xfrm>
            <a:off x="5192111" y="3449121"/>
            <a:ext cx="2165130" cy="19637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084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5202620"/>
            <a:ext cx="8630307" cy="1634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36572-EC02-A734-4535-B50AD2B2345A}"/>
              </a:ext>
            </a:extLst>
          </p:cNvPr>
          <p:cNvSpPr/>
          <p:nvPr/>
        </p:nvSpPr>
        <p:spPr>
          <a:xfrm>
            <a:off x="729155" y="5078222"/>
            <a:ext cx="4242238" cy="7760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E1E2A-C792-9349-0F1A-C57F492E433C}"/>
              </a:ext>
            </a:extLst>
          </p:cNvPr>
          <p:cNvSpPr/>
          <p:nvPr/>
        </p:nvSpPr>
        <p:spPr>
          <a:xfrm>
            <a:off x="729155" y="4489641"/>
            <a:ext cx="4494486" cy="7760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864E4-5DA1-3B1F-E013-8477E9C9089F}"/>
              </a:ext>
            </a:extLst>
          </p:cNvPr>
          <p:cNvSpPr/>
          <p:nvPr/>
        </p:nvSpPr>
        <p:spPr>
          <a:xfrm>
            <a:off x="5223641" y="3567730"/>
            <a:ext cx="2532993" cy="1634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1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5202620"/>
            <a:ext cx="8630307" cy="1634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36572-EC02-A734-4535-B50AD2B2345A}"/>
              </a:ext>
            </a:extLst>
          </p:cNvPr>
          <p:cNvSpPr/>
          <p:nvPr/>
        </p:nvSpPr>
        <p:spPr>
          <a:xfrm>
            <a:off x="729155" y="5078222"/>
            <a:ext cx="4242238" cy="7760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3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5454868"/>
            <a:ext cx="8630307" cy="13721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23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F6367-D15B-6CF6-CCE5-8E2AE9B4DFC2}"/>
              </a:ext>
            </a:extLst>
          </p:cNvPr>
          <p:cNvSpPr/>
          <p:nvPr/>
        </p:nvSpPr>
        <p:spPr>
          <a:xfrm>
            <a:off x="419099" y="6064469"/>
            <a:ext cx="8630307" cy="7625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40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147965-8E8F-7927-591F-7A93870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69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109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B8ECB-08C1-4E8A-44B0-129F50C7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09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7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8DEB-752B-8286-E5EF-567ECE4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54185-C65B-CEE6-3751-432704C4EDC2}"/>
              </a:ext>
            </a:extLst>
          </p:cNvPr>
          <p:cNvSpPr/>
          <p:nvPr/>
        </p:nvSpPr>
        <p:spPr>
          <a:xfrm>
            <a:off x="419099" y="987971"/>
            <a:ext cx="8630307" cy="5881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212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8DEB-752B-8286-E5EF-567ECE4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54185-C65B-CEE6-3751-432704C4EDC2}"/>
              </a:ext>
            </a:extLst>
          </p:cNvPr>
          <p:cNvSpPr/>
          <p:nvPr/>
        </p:nvSpPr>
        <p:spPr>
          <a:xfrm>
            <a:off x="419099" y="1723697"/>
            <a:ext cx="8630307" cy="51453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07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8DEB-752B-8286-E5EF-567ECE4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54185-C65B-CEE6-3751-432704C4EDC2}"/>
              </a:ext>
            </a:extLst>
          </p:cNvPr>
          <p:cNvSpPr/>
          <p:nvPr/>
        </p:nvSpPr>
        <p:spPr>
          <a:xfrm>
            <a:off x="419099" y="2123090"/>
            <a:ext cx="8630307" cy="4745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937260"/>
            <a:ext cx="8630307" cy="5889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33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8DEB-752B-8286-E5EF-567ECE4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54185-C65B-CEE6-3751-432704C4EDC2}"/>
              </a:ext>
            </a:extLst>
          </p:cNvPr>
          <p:cNvSpPr/>
          <p:nvPr/>
        </p:nvSpPr>
        <p:spPr>
          <a:xfrm>
            <a:off x="419099" y="2890344"/>
            <a:ext cx="8630307" cy="3978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9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8DEB-752B-8286-E5EF-567ECE4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54185-C65B-CEE6-3751-432704C4EDC2}"/>
              </a:ext>
            </a:extLst>
          </p:cNvPr>
          <p:cNvSpPr/>
          <p:nvPr/>
        </p:nvSpPr>
        <p:spPr>
          <a:xfrm>
            <a:off x="419099" y="3983421"/>
            <a:ext cx="8630307" cy="28856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78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8DEB-752B-8286-E5EF-567ECE4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54185-C65B-CEE6-3751-432704C4EDC2}"/>
              </a:ext>
            </a:extLst>
          </p:cNvPr>
          <p:cNvSpPr/>
          <p:nvPr/>
        </p:nvSpPr>
        <p:spPr>
          <a:xfrm>
            <a:off x="419099" y="4593021"/>
            <a:ext cx="8630307" cy="22760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967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8DEB-752B-8286-E5EF-567ECE4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54185-C65B-CEE6-3751-432704C4EDC2}"/>
              </a:ext>
            </a:extLst>
          </p:cNvPr>
          <p:cNvSpPr/>
          <p:nvPr/>
        </p:nvSpPr>
        <p:spPr>
          <a:xfrm>
            <a:off x="419099" y="5129047"/>
            <a:ext cx="8630307" cy="173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27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F8DEB-752B-8286-E5EF-567ECE42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"/>
            <a:ext cx="9144000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F3F90-7E29-600A-6470-08652591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"/>
            <a:ext cx="9144000" cy="7065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89608-5D41-DD2E-3D70-2DB10EF28402}"/>
              </a:ext>
            </a:extLst>
          </p:cNvPr>
          <p:cNvSpPr/>
          <p:nvPr/>
        </p:nvSpPr>
        <p:spPr>
          <a:xfrm>
            <a:off x="419099" y="1280160"/>
            <a:ext cx="8630307" cy="5546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0</Words>
  <Application>Microsoft Macintosh PowerPoint</Application>
  <PresentationFormat>On-screen Show (4:3)</PresentationFormat>
  <Paragraphs>0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</dc:creator>
  <cp:lastModifiedBy>Krasny, Robert</cp:lastModifiedBy>
  <cp:revision>409</cp:revision>
  <dcterms:created xsi:type="dcterms:W3CDTF">2017-11-22T21:44:46Z</dcterms:created>
  <dcterms:modified xsi:type="dcterms:W3CDTF">2024-04-06T01:31:34Z</dcterms:modified>
</cp:coreProperties>
</file>